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7"/>
  </p:notesMasterIdLst>
  <p:sldIdLst>
    <p:sldId id="704" r:id="rId3"/>
    <p:sldId id="696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9" r:id="rId12"/>
    <p:sldId id="721" r:id="rId13"/>
    <p:sldId id="720" r:id="rId14"/>
    <p:sldId id="718" r:id="rId15"/>
    <p:sldId id="710" r:id="rId16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2" autoAdjust="0"/>
    <p:restoredTop sz="93741" autoAdjust="0"/>
  </p:normalViewPr>
  <p:slideViewPr>
    <p:cSldViewPr showGuides="1">
      <p:cViewPr varScale="1">
        <p:scale>
          <a:sx n="47" d="100"/>
          <a:sy n="47" d="100"/>
        </p:scale>
        <p:origin x="979" y="58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t>08.02.2025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/>
          <p:cNvSpPr txBox="1"/>
          <p:nvPr/>
        </p:nvSpPr>
        <p:spPr>
          <a:xfrm>
            <a:off x="1212850" y="4601726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Симулятор современного танка «Modern </a:t>
            </a:r>
            <a:r>
              <a:rPr lang="ru-RU" sz="3900" err="1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Tanks</a:t>
            </a:r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»</a:t>
            </a:r>
            <a:endParaRPr lang="ru-RU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03255" y="8100397"/>
            <a:ext cx="8111292" cy="2308205"/>
          </a:xfrm>
          <a:prstGeom prst="rect">
            <a:avLst/>
          </a:prstGeom>
        </p:spPr>
        <p:txBody>
          <a:bodyPr wrap="none" lIns="91329" tIns="45661" rIns="91329" bIns="45661" anchor="t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3-Д2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 err="1">
                <a:solidFill>
                  <a:srgbClr val="0F316C"/>
                </a:solidFill>
                <a:ea typeface="+mn-lt"/>
                <a:cs typeface="+mn-lt"/>
              </a:rPr>
              <a:t>Абуд</a:t>
            </a:r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 Р. Н.</a:t>
            </a:r>
            <a:endParaRPr lang="ru-RU"/>
          </a:p>
          <a:p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Сотник П. Д.</a:t>
            </a:r>
            <a:endParaRPr lang="ru-RU"/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Борисов А.И.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11" name="Рисунок 10" descr="Изображение выглядит как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78" y="6361918"/>
            <a:ext cx="8108359" cy="456884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6" y="6360368"/>
            <a:ext cx="8118477" cy="457198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текст, Цифровая сборка, в помещении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29" y="1942121"/>
            <a:ext cx="7653057" cy="4316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снимок экрана, текст, Программное обеспечение для видеоигр, Компьютерная игр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72" y="1937773"/>
            <a:ext cx="7784589" cy="4326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80" y="2495252"/>
            <a:ext cx="7855413" cy="440399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459" y="2496521"/>
            <a:ext cx="7855413" cy="440144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17" y="7044971"/>
            <a:ext cx="7076343" cy="3991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военный автомобиль, текст, транспорт, оруж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1" y="1832103"/>
            <a:ext cx="8452365" cy="478988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368" y="1829266"/>
            <a:ext cx="8533307" cy="479558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73" y="6620960"/>
            <a:ext cx="7946474" cy="4414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335580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Перспективы проекта безграничны. Например, в игре может быть реализована как иная техника со своим функционалом, так и умные противники с использованием искусственного интелекта. Также может быть улучшена основная технология Ray casting'а добавлением большего разнообразия текстур, противников, объектов с разными высотами или использованием технологии floorcasting для реалистичной отрисовки пола. В игре представлен широкий инструментарий для создания новых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уровней.</a:t>
            </a:r>
            <a:endParaRPr 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Ray Casting For Game Programming - P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98" y="6146212"/>
            <a:ext cx="5828407" cy="3697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6" name="Рисунок 5" descr="Изображение выглядит как смайлик, эмотикон, желтый, графическая вставк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37" y="3824598"/>
            <a:ext cx="5811111" cy="3646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0209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Цель проекта состоит в том, чтобы сделать реалистичную игру, помогающую понять, как работает современная бронетехника от лица экипажа (а именно наводчика).</a:t>
            </a:r>
            <a:endParaRPr lang="ru-RU">
              <a:solidFill>
                <a:srgbClr val="0F316C"/>
              </a:solidFill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Реализовать псевдо 3D мир;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Реализовать весь основной функционал современных танковых систем управления огнем;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Сделать понятное обучение, помогающее понять, как работают главные механики игры;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Сделать несколько уровней, раскрывающих механики игры.</a:t>
            </a:r>
            <a:endParaRPr lang="ru-RU" sz="2400" dirty="0">
              <a:solidFill>
                <a:srgbClr val="0F316C"/>
              </a:solidFill>
              <a:latin typeface="IBM Plex Mono" panose="020B0509050203000203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 panose="020F0502020204030204"/>
                <a:cs typeface="Calibri" panose="020F0502020204030204"/>
              </a:rPr>
              <a:t>2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В связи с кратным увеличением производства и модернизации современных танков и, следовательно, увеличением потребности в обученных танковых экипажах, данный симулятор будет очень полезен для подобных задач. </a:t>
            </a:r>
            <a:endParaRPr lang="ru-RU">
              <a:solidFill>
                <a:srgbClr val="0F316C"/>
              </a:solidFill>
              <a:latin typeface="IBM Plex Mono" panose="020B0509050203000203"/>
              <a:ea typeface="+mn-lt"/>
              <a:cs typeface="+mn-lt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3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оружие, Боевая машина, инжиниринг, военный автомобиль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5" y="4641481"/>
            <a:ext cx="8844931" cy="5885012"/>
          </a:xfrm>
          <a:prstGeom prst="rect">
            <a:avLst/>
          </a:prstGeom>
        </p:spPr>
      </p:pic>
      <p:pic>
        <p:nvPicPr>
          <p:cNvPr id="3" name="Рисунок 2" descr="Изображение выглядит как военный автомобиль, транспортное средство, Масштабная модель, оруж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49" y="4646605"/>
            <a:ext cx="9489944" cy="5964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45218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Заходя в игру, пользователь видит основное меню, в котором можно перейти в окно с настройками, где можно менять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разрешение, выбирать ФПС, регулировать громкость и т.д., и окно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с выбором уровня, техники, боеприпасов с кратким описанием; </a:t>
            </a:r>
            <a:endParaRPr lang="ru-RU" sz="2400">
              <a:solidFill>
                <a:srgbClr val="0F316C"/>
              </a:solidFill>
              <a:latin typeface="IBM Plex Mono" panose="020B0509050203000203"/>
              <a:ea typeface="+mn-lt"/>
              <a:cs typeface="+mn-lt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В самой игре пользователь может включать/выключать СУО (система управление огнем), наводить орудие по вертикали и горизонтали с помощью стрелок на клавиатуре или с помощью мышки, игрок может переключаться между тепловизионным и оптическим каналами прицела и менять их приближение. Также доступны, такие функцие СУО как замер дистанции до цели 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захват на АСЦ (автомат сопровождения цели). Доступен выбор боеприпасов и выстрел из основного орудия на левую кнопку мыши. Пользователь может перемещаться по карте со спецификой техники.</a:t>
            </a:r>
            <a:endParaRPr lang="ru-RU" sz="2400" dirty="0">
              <a:solidFill>
                <a:srgbClr val="FF0000"/>
              </a:solidFill>
              <a:latin typeface="IBM Plex Mono" panose="020B0509050203000203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Разработка началась с создания главного меню игры и настроек. Был реализован класс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Settings со всеми параметрами и константами, база данных, где сохраняются выбранные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пользователем настройки.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5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программное обеспечение, дисплей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973" y="5083747"/>
            <a:ext cx="8246704" cy="321968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0" y="5087311"/>
            <a:ext cx="10044444" cy="5649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Следующим шагом стала реализация 2D-состовляющей игры. Была реализована карта с соответствующим классом, началась разработка класса Tank, пока что только с движением по карте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с коллизиями. В нынешнем положении игры это можно заметить на примере миникарты.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снимок экрана, 3D-моделирование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77" y="5098736"/>
            <a:ext cx="5099268" cy="4552723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программное обеспечение, Операционная систе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6" y="5099798"/>
            <a:ext cx="6005205" cy="318733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Операционная систе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97" y="5100092"/>
            <a:ext cx="5853761" cy="3432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Далее была реализована главная сложность - Ray casting. На разработку и тестирование на баги пришлось потратить немало времени, но в итоге все получилось. После этого были сделаны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прицелы с изменением кратности и некоторыми функциями СУО.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 panose="020F0502020204030204"/>
                <a:cs typeface="Calibri" panose="020F0502020204030204"/>
              </a:rPr>
              <a:t>7</a:t>
            </a: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04" y="4617187"/>
            <a:ext cx="5878140" cy="3348615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06" y="7967180"/>
            <a:ext cx="5884976" cy="334607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дерево,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06" y="4624715"/>
            <a:ext cx="5884976" cy="334346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09" y="7963731"/>
            <a:ext cx="5873794" cy="3342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4700" b="1">
                <a:solidFill>
                  <a:srgbClr val="0F316C"/>
                </a:solidFill>
                <a:latin typeface="Montserrat SemiBold"/>
                <a:cs typeface="Times New Roman" panose="02020603050405020304"/>
              </a:rPr>
              <a:t>Ход разработки</a:t>
            </a:r>
            <a:endParaRPr lang="ru-RU" sz="4700" b="1" dirty="0">
              <a:solidFill>
                <a:srgbClr val="0F316C"/>
              </a:solidFill>
              <a:latin typeface="Montserrat SemiBold"/>
              <a:cs typeface="Times New Roman" panose="02020603050405020304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2247804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После реализации остальных функций и механик следующей сложностью стали спрайты. Для отображения спрайтов в Ray casting'е были созданы отдельные классы со всей их логикой, также были созданы объемные спрайты, состоящие из набора по восемь картинок. В конце разработки были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доделаны финальные окна, уровни и урон по спрайтам.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32" y="5649682"/>
            <a:ext cx="8747406" cy="4916429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3" y="5651845"/>
            <a:ext cx="8736225" cy="4923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на открытом воздух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85" y="2008228"/>
            <a:ext cx="7226740" cy="409088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75" y="2011943"/>
            <a:ext cx="7472730" cy="408346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73" y="6314515"/>
            <a:ext cx="8288970" cy="46710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0</TotalTime>
  <Words>577</Words>
  <Application>Microsoft Office PowerPoint</Application>
  <PresentationFormat>Произвольный</PresentationFormat>
  <Paragraphs>66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Calibri</vt:lpstr>
      <vt:lpstr>IBM Plex Mono</vt:lpstr>
      <vt:lpstr>IBM Plex Sans</vt:lpstr>
      <vt:lpstr>Montserrat SemiBold</vt:lpstr>
      <vt:lpstr>1_Тема2</vt:lpstr>
      <vt:lpstr>2_Тема2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Пётр Сотник</cp:lastModifiedBy>
  <cp:revision>829</cp:revision>
  <dcterms:created xsi:type="dcterms:W3CDTF">2018-10-03T13:56:00Z</dcterms:created>
  <dcterms:modified xsi:type="dcterms:W3CDTF">2025-02-08T11:10:30Z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2018-10-03T03:00:00Z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2018-10-03T03:00:00Z</vt:filetime>
  </property>
  <property fmtid="{D5CDD505-2E9C-101B-9397-08002B2CF9AE}" pid="5" name="ICV">
    <vt:lpwstr>F26E5E7649B64A8CA6004165A7EB7D36_12</vt:lpwstr>
  </property>
  <property fmtid="{D5CDD505-2E9C-101B-9397-08002B2CF9AE}" pid="6" name="KSOProductBuildVer">
    <vt:lpwstr>1049-12.2.0.19805</vt:lpwstr>
  </property>
</Properties>
</file>